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3789040"/>
            <a:ext cx="83058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Россияне</a:t>
            </a:r>
            <a:r>
              <a:rPr lang="tt-RU" dirty="0" smtClean="0"/>
              <a:t>ң елгалары.</a:t>
            </a:r>
            <a:br>
              <a:rPr lang="tt-RU" dirty="0" smtClean="0"/>
            </a:br>
            <a:r>
              <a:rPr lang="tt-RU" dirty="0" smtClean="0"/>
              <a:t>Кабатлау.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349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>
            <a:off x="457200" y="1412776"/>
            <a:ext cx="8305800" cy="216024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467544" y="476672"/>
            <a:ext cx="8305800" cy="1008112"/>
          </a:xfrm>
        </p:spPr>
        <p:txBody>
          <a:bodyPr/>
          <a:lstStyle/>
          <a:p>
            <a:r>
              <a:rPr lang="tt-RU" sz="1600" dirty="0" smtClean="0">
                <a:latin typeface="Arial" pitchFamily="34" charset="0"/>
                <a:cs typeface="Arial" pitchFamily="34" charset="0"/>
              </a:rPr>
              <a:t>Бу елганың исеме тунгун-манч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ж</a:t>
            </a:r>
            <a:r>
              <a:rPr lang="tt-RU" sz="1600" dirty="0" smtClean="0">
                <a:latin typeface="Arial" pitchFamily="34" charset="0"/>
                <a:cs typeface="Arial" pitchFamily="34" charset="0"/>
              </a:rPr>
              <a:t>ур теленнән  алынган, “амар” исемле  елга була, безнеңчә тәрҗемә иткәндә “зур елга” дигәнне аңлата. Бу кайсы елга?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611560" y="980728"/>
            <a:ext cx="216024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sungai-amu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3" y="1772816"/>
            <a:ext cx="7290811" cy="4176464"/>
          </a:xfrm>
          <a:prstGeom prst="rect">
            <a:avLst/>
          </a:prstGeom>
        </p:spPr>
      </p:pic>
    </p:spTree>
  </p:cSld>
  <p:clrMapOvr>
    <a:masterClrMapping/>
  </p:clrMapOvr>
  <p:transition advTm="9953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ле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484784"/>
            <a:ext cx="7620000" cy="4467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19200"/>
          </a:xfrm>
        </p:spPr>
        <p:txBody>
          <a:bodyPr>
            <a:normAutofit/>
          </a:bodyPr>
          <a:lstStyle/>
          <a:p>
            <a:r>
              <a:rPr lang="tt-RU" sz="1600" dirty="0" smtClean="0">
                <a:latin typeface="Arial" pitchFamily="34" charset="0"/>
                <a:cs typeface="Arial" pitchFamily="34" charset="0"/>
              </a:rPr>
              <a:t>Бу елганың кушылдыклары : Анга, Титура, Чичапта, Орлинга, Таюра...Бу кайсы елганыкы?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323528" y="1124744"/>
            <a:ext cx="216024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9860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не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484784"/>
            <a:ext cx="756084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t-RU" sz="1600" dirty="0" smtClean="0">
                <a:latin typeface="Arial" pitchFamily="34" charset="0"/>
                <a:cs typeface="Arial" pitchFamily="34" charset="0"/>
              </a:rPr>
              <a:t>Бу елга Санк-Петербург шәһәренең  Ленинград  өлкәсен кисеп, агып үтә. Швед картасында бу елганы “Ню” дип тә күреп буа. Бу кайсы елга?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323528" y="836712"/>
            <a:ext cx="216024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10156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печор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628800"/>
            <a:ext cx="7200800" cy="436848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t-RU" sz="1600" dirty="0" smtClean="0">
                <a:latin typeface="Arial" pitchFamily="34" charset="0"/>
                <a:cs typeface="Arial" pitchFamily="34" charset="0"/>
              </a:rPr>
              <a:t>Бу елга бассейнына барлыгы 35 меңгә якын елга агып керә. Аның озынлыгы 1809 км. Бу кайсы елга?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323528" y="836712"/>
            <a:ext cx="216024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9859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нгара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628800"/>
            <a:ext cx="7191375" cy="464170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Бу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елга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Енисейны</a:t>
            </a:r>
            <a:r>
              <a:rPr lang="tt-RU" sz="1600" dirty="0" smtClean="0">
                <a:latin typeface="Arial" pitchFamily="34" charset="0"/>
                <a:cs typeface="Arial" pitchFamily="34" charset="0"/>
              </a:rPr>
              <a:t>ң кушылдыгы. Аның  бассейнының  мәйданы  1039 мең км2, озынлыгы 1800 км. Байкал күленнән агып чыга. Бу кайсы елга?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323528" y="836712"/>
            <a:ext cx="216024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9859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оскава ре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484784"/>
            <a:ext cx="688756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t-RU" sz="1600" dirty="0" smtClean="0">
                <a:latin typeface="Arial" pitchFamily="34" charset="0"/>
                <a:cs typeface="Arial" pitchFamily="34" charset="0"/>
              </a:rPr>
              <a:t>Бу елга Оканың иң зур кушылдыгы санала. Аның  озынлыгы 500 км. Ул Мәскәү шәһәренең уртасыннан агып үтә. Бу кайсы елга?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323528" y="836712"/>
            <a:ext cx="216024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10016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ртыш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7866751" cy="43924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t-RU" sz="1600" dirty="0" smtClean="0">
                <a:latin typeface="Arial" pitchFamily="34" charset="0"/>
                <a:cs typeface="Arial" pitchFamily="34" charset="0"/>
              </a:rPr>
              <a:t>Елганың озынлыгы 4248 км. Азия елгасы.  Ул Об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ь</a:t>
            </a:r>
            <a:r>
              <a:rPr lang="tt-RU" sz="1600" dirty="0" smtClean="0">
                <a:latin typeface="Arial" pitchFamily="34" charset="0"/>
                <a:cs typeface="Arial" pitchFamily="34" charset="0"/>
              </a:rPr>
              <a:t>ның иң зур кушылдыгы. Бу кайсы елга?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323528" y="1052736"/>
            <a:ext cx="216024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9843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t-RU" dirty="0" smtClean="0"/>
              <a:t>1-Амур;</a:t>
            </a:r>
          </a:p>
          <a:p>
            <a:r>
              <a:rPr lang="tt-RU" dirty="0" smtClean="0"/>
              <a:t>2-Лена;</a:t>
            </a:r>
          </a:p>
          <a:p>
            <a:r>
              <a:rPr lang="tt-RU" dirty="0" smtClean="0"/>
              <a:t>3-Нева;</a:t>
            </a:r>
          </a:p>
          <a:p>
            <a:r>
              <a:rPr lang="tt-RU" dirty="0" smtClean="0"/>
              <a:t>4-Печора;</a:t>
            </a:r>
          </a:p>
          <a:p>
            <a:r>
              <a:rPr lang="tt-RU" dirty="0" smtClean="0"/>
              <a:t>5-Ангара;</a:t>
            </a:r>
          </a:p>
          <a:p>
            <a:r>
              <a:rPr lang="tt-RU" dirty="0" smtClean="0"/>
              <a:t>6-Мәскәү елгасы;</a:t>
            </a:r>
          </a:p>
          <a:p>
            <a:r>
              <a:rPr lang="tt-RU" dirty="0" smtClean="0"/>
              <a:t>7-Иртыш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 Ответы:</a:t>
            </a:r>
            <a:endParaRPr lang="ru-RU" dirty="0"/>
          </a:p>
        </p:txBody>
      </p:sp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4572000" y="980728"/>
            <a:ext cx="3384376" cy="4032448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8141"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109</TotalTime>
  <Words>186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Россиянең елгалары. Кабатлау.</vt:lpstr>
      <vt:lpstr>Бу елганың исеме тунгун-манчжур теленнән  алынган, “амар” исемле  елга була, безнеңчә тәрҗемә иткәндә “зур елга” дигәнне аңлата. Бу кайсы елга? </vt:lpstr>
      <vt:lpstr>Бу елганың кушылдыклары : Анга, Титура, Чичапта, Орлинга, Таюра...Бу кайсы елганыкы? </vt:lpstr>
      <vt:lpstr>Бу елга Санк-Петербург шәһәренең  Ленинград  өлкәсен кисеп, агып үтә. Швед картасында бу елганы “Ню” дип тә күреп буа. Бу кайсы елга? </vt:lpstr>
      <vt:lpstr>Бу елга бассейнына барлыгы 35 меңгә якын елга агып керә. Аның озынлыгы 1809 км. Бу кайсы елга? </vt:lpstr>
      <vt:lpstr>Бу елга Енисейның кушылдыгы. Аның  бассейнының  мәйданы  1039 мең км2, озынлыгы 1800 км. Байкал күленнән агып чыга. Бу кайсы елга? </vt:lpstr>
      <vt:lpstr>Бу елга Оканың иң зур кушылдыгы санала. Аның  озынлыгы 500 км. Ул Мәскәү шәһәренең уртасыннан агып үтә. Бу кайсы елга? </vt:lpstr>
      <vt:lpstr>Елганың озынлыгы 4248 км. Азия елгасы.  Ул Обьның иң зур кушылдыгы. Бу кайсы елга?</vt:lpstr>
      <vt:lpstr> Ответы: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Вопросы о реках,которые течет по территории Росси</dc:title>
  <cp:lastModifiedBy>Райля</cp:lastModifiedBy>
  <cp:revision>16</cp:revision>
  <dcterms:modified xsi:type="dcterms:W3CDTF">2012-02-13T05:41:37Z</dcterms:modified>
</cp:coreProperties>
</file>